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93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690F82-9F40-4BB0-951C-48B65EC3CCB5}" v="8" dt="2025-02-07T16:34:37.9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89" autoAdjust="0"/>
  </p:normalViewPr>
  <p:slideViewPr>
    <p:cSldViewPr snapToGrid="0">
      <p:cViewPr>
        <p:scale>
          <a:sx n="100" d="100"/>
          <a:sy n="100" d="100"/>
        </p:scale>
        <p:origin x="21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ry Soave" userId="e2023b90-1b50-4c3b-83fc-e85a38731c51" providerId="ADAL" clId="{4BC12A13-B9E1-4F46-B3EE-57A603B0929A}"/>
    <pc:docChg chg="modSld">
      <pc:chgData name="Terry Soave" userId="e2023b90-1b50-4c3b-83fc-e85a38731c51" providerId="ADAL" clId="{4BC12A13-B9E1-4F46-B3EE-57A603B0929A}" dt="2023-08-08T12:37:36.087" v="13" actId="20577"/>
      <pc:docMkLst>
        <pc:docMk/>
      </pc:docMkLst>
      <pc:sldChg chg="modSp mod">
        <pc:chgData name="Terry Soave" userId="e2023b90-1b50-4c3b-83fc-e85a38731c51" providerId="ADAL" clId="{4BC12A13-B9E1-4F46-B3EE-57A603B0929A}" dt="2023-08-08T12:37:36.087" v="13" actId="20577"/>
        <pc:sldMkLst>
          <pc:docMk/>
          <pc:sldMk cId="4212972582" sldId="258"/>
        </pc:sldMkLst>
      </pc:sldChg>
    </pc:docChg>
  </pc:docChgLst>
  <pc:docChgLst>
    <pc:chgData name="Terry Soave" userId="e2023b90-1b50-4c3b-83fc-e85a38731c51" providerId="ADAL" clId="{574F66E8-A179-4720-AE1D-8972C91D96AC}"/>
    <pc:docChg chg="modSld">
      <pc:chgData name="Terry Soave" userId="e2023b90-1b50-4c3b-83fc-e85a38731c51" providerId="ADAL" clId="{574F66E8-A179-4720-AE1D-8972C91D96AC}" dt="2023-08-07T18:52:57.475" v="18" actId="20577"/>
      <pc:docMkLst>
        <pc:docMk/>
      </pc:docMkLst>
      <pc:sldChg chg="modSp mod">
        <pc:chgData name="Terry Soave" userId="e2023b90-1b50-4c3b-83fc-e85a38731c51" providerId="ADAL" clId="{574F66E8-A179-4720-AE1D-8972C91D96AC}" dt="2023-08-07T18:52:57.475" v="18" actId="20577"/>
        <pc:sldMkLst>
          <pc:docMk/>
          <pc:sldMk cId="4212972582" sldId="258"/>
        </pc:sldMkLst>
      </pc:sldChg>
    </pc:docChg>
  </pc:docChgLst>
  <pc:docChgLst>
    <pc:chgData name="Terry Soave" userId="e2023b90-1b50-4c3b-83fc-e85a38731c51" providerId="ADAL" clId="{89E32DC6-5619-4687-9401-FFC8A85A5F27}"/>
    <pc:docChg chg="undo custSel modSld">
      <pc:chgData name="Terry Soave" userId="e2023b90-1b50-4c3b-83fc-e85a38731c51" providerId="ADAL" clId="{89E32DC6-5619-4687-9401-FFC8A85A5F27}" dt="2023-08-07T18:49:44.371" v="907" actId="1035"/>
      <pc:docMkLst>
        <pc:docMk/>
      </pc:docMkLst>
      <pc:sldChg chg="addSp delSp modSp mod">
        <pc:chgData name="Terry Soave" userId="e2023b90-1b50-4c3b-83fc-e85a38731c51" providerId="ADAL" clId="{89E32DC6-5619-4687-9401-FFC8A85A5F27}" dt="2023-08-07T18:49:44.371" v="907" actId="1035"/>
        <pc:sldMkLst>
          <pc:docMk/>
          <pc:sldMk cId="4212972582" sldId="258"/>
        </pc:sldMkLst>
      </pc:sldChg>
    </pc:docChg>
  </pc:docChgLst>
  <pc:docChgLst>
    <pc:chgData name="Terry Soave" userId="e2023b90-1b50-4c3b-83fc-e85a38731c51" providerId="ADAL" clId="{A2690F82-9F40-4BB0-951C-48B65EC3CCB5}"/>
    <pc:docChg chg="undo custSel modSld modNotesMaster modHandout">
      <pc:chgData name="Terry Soave" userId="e2023b90-1b50-4c3b-83fc-e85a38731c51" providerId="ADAL" clId="{A2690F82-9F40-4BB0-951C-48B65EC3CCB5}" dt="2025-02-07T16:51:31.055" v="1097" actId="14100"/>
      <pc:docMkLst>
        <pc:docMk/>
      </pc:docMkLst>
      <pc:sldChg chg="addSp delSp modSp mod">
        <pc:chgData name="Terry Soave" userId="e2023b90-1b50-4c3b-83fc-e85a38731c51" providerId="ADAL" clId="{A2690F82-9F40-4BB0-951C-48B65EC3CCB5}" dt="2025-02-07T16:51:31.055" v="1097" actId="14100"/>
        <pc:sldMkLst>
          <pc:docMk/>
          <pc:sldMk cId="4212972582" sldId="258"/>
        </pc:sldMkLst>
        <pc:spChg chg="mod">
          <ac:chgData name="Terry Soave" userId="e2023b90-1b50-4c3b-83fc-e85a38731c51" providerId="ADAL" clId="{A2690F82-9F40-4BB0-951C-48B65EC3CCB5}" dt="2025-02-07T16:23:40.102" v="805" actId="1035"/>
          <ac:spMkLst>
            <pc:docMk/>
            <pc:sldMk cId="4212972582" sldId="258"/>
            <ac:spMk id="2" creationId="{2A1C9594-577E-B467-73D9-7BECA349D936}"/>
          </ac:spMkLst>
        </pc:spChg>
        <pc:spChg chg="mod">
          <ac:chgData name="Terry Soave" userId="e2023b90-1b50-4c3b-83fc-e85a38731c51" providerId="ADAL" clId="{A2690F82-9F40-4BB0-951C-48B65EC3CCB5}" dt="2025-02-07T15:59:41.958" v="63" actId="20577"/>
          <ac:spMkLst>
            <pc:docMk/>
            <pc:sldMk cId="4212972582" sldId="258"/>
            <ac:spMk id="4" creationId="{00000000-0000-0000-0000-000000000000}"/>
          </ac:spMkLst>
        </pc:spChg>
        <pc:spChg chg="add del mod">
          <ac:chgData name="Terry Soave" userId="e2023b90-1b50-4c3b-83fc-e85a38731c51" providerId="ADAL" clId="{A2690F82-9F40-4BB0-951C-48B65EC3CCB5}" dt="2025-02-07T16:50:49.740" v="1095" actId="255"/>
          <ac:spMkLst>
            <pc:docMk/>
            <pc:sldMk cId="4212972582" sldId="258"/>
            <ac:spMk id="5" creationId="{D65A45B0-A4F2-89F8-6382-28BFD5B9963F}"/>
          </ac:spMkLst>
        </pc:spChg>
        <pc:spChg chg="mod">
          <ac:chgData name="Terry Soave" userId="e2023b90-1b50-4c3b-83fc-e85a38731c51" providerId="ADAL" clId="{A2690F82-9F40-4BB0-951C-48B65EC3CCB5}" dt="2025-02-07T16:49:42.159" v="1052" actId="255"/>
          <ac:spMkLst>
            <pc:docMk/>
            <pc:sldMk cId="4212972582" sldId="258"/>
            <ac:spMk id="6" creationId="{8B88E10A-0BF4-557E-610E-F46A650BE300}"/>
          </ac:spMkLst>
        </pc:spChg>
        <pc:spChg chg="mod">
          <ac:chgData name="Terry Soave" userId="e2023b90-1b50-4c3b-83fc-e85a38731c51" providerId="ADAL" clId="{A2690F82-9F40-4BB0-951C-48B65EC3CCB5}" dt="2025-02-07T16:50:29.022" v="1083" actId="255"/>
          <ac:spMkLst>
            <pc:docMk/>
            <pc:sldMk cId="4212972582" sldId="258"/>
            <ac:spMk id="7" creationId="{2352B6C1-6BCB-C254-640C-682BE8DD1B57}"/>
          </ac:spMkLst>
        </pc:spChg>
        <pc:spChg chg="add mod">
          <ac:chgData name="Terry Soave" userId="e2023b90-1b50-4c3b-83fc-e85a38731c51" providerId="ADAL" clId="{A2690F82-9F40-4BB0-951C-48B65EC3CCB5}" dt="2025-02-07T16:49:48.133" v="1053" actId="255"/>
          <ac:spMkLst>
            <pc:docMk/>
            <pc:sldMk cId="4212972582" sldId="258"/>
            <ac:spMk id="13" creationId="{A31163D7-1C2B-869E-E6DB-2C90949B9192}"/>
          </ac:spMkLst>
        </pc:spChg>
        <pc:spChg chg="add mod">
          <ac:chgData name="Terry Soave" userId="e2023b90-1b50-4c3b-83fc-e85a38731c51" providerId="ADAL" clId="{A2690F82-9F40-4BB0-951C-48B65EC3CCB5}" dt="2025-02-07T16:50:03.033" v="1063" actId="255"/>
          <ac:spMkLst>
            <pc:docMk/>
            <pc:sldMk cId="4212972582" sldId="258"/>
            <ac:spMk id="14" creationId="{BD8F81BC-FDDC-058D-A7A0-6458781D3453}"/>
          </ac:spMkLst>
        </pc:spChg>
        <pc:spChg chg="add mod">
          <ac:chgData name="Terry Soave" userId="e2023b90-1b50-4c3b-83fc-e85a38731c51" providerId="ADAL" clId="{A2690F82-9F40-4BB0-951C-48B65EC3CCB5}" dt="2025-02-07T16:50:39.856" v="1093" actId="255"/>
          <ac:spMkLst>
            <pc:docMk/>
            <pc:sldMk cId="4212972582" sldId="258"/>
            <ac:spMk id="15" creationId="{A45F1FE6-96FC-C5D2-E5CB-513B857B93A3}"/>
          </ac:spMkLst>
        </pc:spChg>
        <pc:spChg chg="mod">
          <ac:chgData name="Terry Soave" userId="e2023b90-1b50-4c3b-83fc-e85a38731c51" providerId="ADAL" clId="{A2690F82-9F40-4BB0-951C-48B65EC3CCB5}" dt="2025-02-07T16:51:31.055" v="1097" actId="14100"/>
          <ac:spMkLst>
            <pc:docMk/>
            <pc:sldMk cId="4212972582" sldId="258"/>
            <ac:spMk id="19" creationId="{21C604EF-32A3-42D7-8586-5D643B7D12C1}"/>
          </ac:spMkLst>
        </pc:spChg>
        <pc:spChg chg="mod">
          <ac:chgData name="Terry Soave" userId="e2023b90-1b50-4c3b-83fc-e85a38731c51" providerId="ADAL" clId="{A2690F82-9F40-4BB0-951C-48B65EC3CCB5}" dt="2025-02-07T16:14:07.723" v="688" actId="14100"/>
          <ac:spMkLst>
            <pc:docMk/>
            <pc:sldMk cId="4212972582" sldId="258"/>
            <ac:spMk id="24" creationId="{E229E048-A3A7-4692-842F-3C90638B8575}"/>
          </ac:spMkLst>
        </pc:spChg>
        <pc:spChg chg="mod">
          <ac:chgData name="Terry Soave" userId="e2023b90-1b50-4c3b-83fc-e85a38731c51" providerId="ADAL" clId="{A2690F82-9F40-4BB0-951C-48B65EC3CCB5}" dt="2025-02-07T16:49:36.047" v="1051" actId="255"/>
          <ac:spMkLst>
            <pc:docMk/>
            <pc:sldMk cId="4212972582" sldId="258"/>
            <ac:spMk id="25" creationId="{A02A68C5-2481-443C-9339-71AFFFE8B3C6}"/>
          </ac:spMkLst>
        </pc:spChg>
        <pc:spChg chg="mod">
          <ac:chgData name="Terry Soave" userId="e2023b90-1b50-4c3b-83fc-e85a38731c51" providerId="ADAL" clId="{A2690F82-9F40-4BB0-951C-48B65EC3CCB5}" dt="2025-02-07T16:14:12.495" v="689" actId="14100"/>
          <ac:spMkLst>
            <pc:docMk/>
            <pc:sldMk cId="4212972582" sldId="258"/>
            <ac:spMk id="26" creationId="{6CC65D6C-DD16-4338-8CA6-BFA0B65035D7}"/>
          </ac:spMkLst>
        </pc:spChg>
        <pc:spChg chg="mod">
          <ac:chgData name="Terry Soave" userId="e2023b90-1b50-4c3b-83fc-e85a38731c51" providerId="ADAL" clId="{A2690F82-9F40-4BB0-951C-48B65EC3CCB5}" dt="2025-02-07T16:49:30.355" v="1050" actId="255"/>
          <ac:spMkLst>
            <pc:docMk/>
            <pc:sldMk cId="4212972582" sldId="258"/>
            <ac:spMk id="27" creationId="{0FA8CCAE-6C83-4256-B2BA-18AE94FC1DE0}"/>
          </ac:spMkLst>
        </pc:spChg>
        <pc:spChg chg="mod">
          <ac:chgData name="Terry Soave" userId="e2023b90-1b50-4c3b-83fc-e85a38731c51" providerId="ADAL" clId="{A2690F82-9F40-4BB0-951C-48B65EC3CCB5}" dt="2025-02-07T16:19:10.387" v="723" actId="1076"/>
          <ac:spMkLst>
            <pc:docMk/>
            <pc:sldMk cId="4212972582" sldId="258"/>
            <ac:spMk id="28" creationId="{D9B98AB0-A449-4332-82F4-94318C473B83}"/>
          </ac:spMkLst>
        </pc:spChg>
        <pc:spChg chg="mod">
          <ac:chgData name="Terry Soave" userId="e2023b90-1b50-4c3b-83fc-e85a38731c51" providerId="ADAL" clId="{A2690F82-9F40-4BB0-951C-48B65EC3CCB5}" dt="2025-02-07T16:50:17.472" v="1073" actId="255"/>
          <ac:spMkLst>
            <pc:docMk/>
            <pc:sldMk cId="4212972582" sldId="258"/>
            <ac:spMk id="29" creationId="{743439A9-C933-477D-A966-F21E29691839}"/>
          </ac:spMkLst>
        </pc:spChg>
        <pc:spChg chg="mod">
          <ac:chgData name="Terry Soave" userId="e2023b90-1b50-4c3b-83fc-e85a38731c51" providerId="ADAL" clId="{A2690F82-9F40-4BB0-951C-48B65EC3CCB5}" dt="2025-02-07T16:34:11.930" v="998" actId="20577"/>
          <ac:spMkLst>
            <pc:docMk/>
            <pc:sldMk cId="4212972582" sldId="258"/>
            <ac:spMk id="30" creationId="{F8066417-8A57-4907-85EC-A2494CB96202}"/>
          </ac:spMkLst>
        </pc:spChg>
        <pc:spChg chg="mod">
          <ac:chgData name="Terry Soave" userId="e2023b90-1b50-4c3b-83fc-e85a38731c51" providerId="ADAL" clId="{A2690F82-9F40-4BB0-951C-48B65EC3CCB5}" dt="2025-02-07T16:23:49.683" v="807" actId="1035"/>
          <ac:spMkLst>
            <pc:docMk/>
            <pc:sldMk cId="4212972582" sldId="258"/>
            <ac:spMk id="32" creationId="{05E740D1-0BDB-44A7-8B44-8DBC24EE1D85}"/>
          </ac:spMkLst>
        </pc:spChg>
        <pc:spChg chg="mod">
          <ac:chgData name="Terry Soave" userId="e2023b90-1b50-4c3b-83fc-e85a38731c51" providerId="ADAL" clId="{A2690F82-9F40-4BB0-951C-48B65EC3CCB5}" dt="2025-02-07T16:49:24.837" v="1049" actId="255"/>
          <ac:spMkLst>
            <pc:docMk/>
            <pc:sldMk cId="4212972582" sldId="258"/>
            <ac:spMk id="34" creationId="{E13E0FEE-D99C-4128-A8A5-2BAB37F5792E}"/>
          </ac:spMkLst>
        </pc:spChg>
        <pc:cxnChg chg="mod">
          <ac:chgData name="Terry Soave" userId="e2023b90-1b50-4c3b-83fc-e85a38731c51" providerId="ADAL" clId="{A2690F82-9F40-4BB0-951C-48B65EC3CCB5}" dt="2025-02-07T16:23:19.976" v="787" actId="1037"/>
          <ac:cxnSpMkLst>
            <pc:docMk/>
            <pc:sldMk cId="4212972582" sldId="258"/>
            <ac:cxnSpMk id="3" creationId="{D14FE768-633C-B51F-5156-8382C8CEA860}"/>
          </ac:cxnSpMkLst>
        </pc:cxnChg>
        <pc:cxnChg chg="mod">
          <ac:chgData name="Terry Soave" userId="e2023b90-1b50-4c3b-83fc-e85a38731c51" providerId="ADAL" clId="{A2690F82-9F40-4BB0-951C-48B65EC3CCB5}" dt="2025-02-07T16:30:40.830" v="883" actId="1036"/>
          <ac:cxnSpMkLst>
            <pc:docMk/>
            <pc:sldMk cId="4212972582" sldId="258"/>
            <ac:cxnSpMk id="10" creationId="{C6ACF5CF-2D4E-E1CB-3312-6F8FF75E36D4}"/>
          </ac:cxnSpMkLst>
        </pc:cxnChg>
        <pc:cxnChg chg="mod">
          <ac:chgData name="Terry Soave" userId="e2023b90-1b50-4c3b-83fc-e85a38731c51" providerId="ADAL" clId="{A2690F82-9F40-4BB0-951C-48B65EC3CCB5}" dt="2025-02-07T16:30:48.952" v="885" actId="1036"/>
          <ac:cxnSpMkLst>
            <pc:docMk/>
            <pc:sldMk cId="4212972582" sldId="258"/>
            <ac:cxnSpMk id="11" creationId="{DA94801A-B125-F40B-9375-19E000D64F1B}"/>
          </ac:cxnSpMkLst>
        </pc:cxnChg>
        <pc:cxnChg chg="mod">
          <ac:chgData name="Terry Soave" userId="e2023b90-1b50-4c3b-83fc-e85a38731c51" providerId="ADAL" clId="{A2690F82-9F40-4BB0-951C-48B65EC3CCB5}" dt="2025-02-07T16:30:59.055" v="892" actId="1037"/>
          <ac:cxnSpMkLst>
            <pc:docMk/>
            <pc:sldMk cId="4212972582" sldId="258"/>
            <ac:cxnSpMk id="12" creationId="{C1701015-2EC3-FC4D-3EFE-A65162CAFD75}"/>
          </ac:cxnSpMkLst>
        </pc:cxnChg>
        <pc:cxnChg chg="add mod">
          <ac:chgData name="Terry Soave" userId="e2023b90-1b50-4c3b-83fc-e85a38731c51" providerId="ADAL" clId="{A2690F82-9F40-4BB0-951C-48B65EC3CCB5}" dt="2025-02-07T16:31:15.597" v="894" actId="1036"/>
          <ac:cxnSpMkLst>
            <pc:docMk/>
            <pc:sldMk cId="4212972582" sldId="258"/>
            <ac:cxnSpMk id="16" creationId="{FE342A1E-B45E-040B-EAE8-50B305698CED}"/>
          </ac:cxnSpMkLst>
        </pc:cxnChg>
        <pc:cxnChg chg="mod">
          <ac:chgData name="Terry Soave" userId="e2023b90-1b50-4c3b-83fc-e85a38731c51" providerId="ADAL" clId="{A2690F82-9F40-4BB0-951C-48B65EC3CCB5}" dt="2025-02-07T16:21:55.470" v="760" actId="1035"/>
          <ac:cxnSpMkLst>
            <pc:docMk/>
            <pc:sldMk cId="4212972582" sldId="258"/>
            <ac:cxnSpMk id="18" creationId="{B3F2CA14-D12C-B329-10A6-3D928511899D}"/>
          </ac:cxnSpMkLst>
        </pc:cxnChg>
        <pc:cxnChg chg="add mod">
          <ac:chgData name="Terry Soave" userId="e2023b90-1b50-4c3b-83fc-e85a38731c51" providerId="ADAL" clId="{A2690F82-9F40-4BB0-951C-48B65EC3CCB5}" dt="2025-02-07T16:31:35.329" v="902" actId="1037"/>
          <ac:cxnSpMkLst>
            <pc:docMk/>
            <pc:sldMk cId="4212972582" sldId="258"/>
            <ac:cxnSpMk id="20" creationId="{20870734-6489-8491-1B9F-C28D6D6809F3}"/>
          </ac:cxnSpMkLst>
        </pc:cxnChg>
        <pc:cxnChg chg="add del mod">
          <ac:chgData name="Terry Soave" userId="e2023b90-1b50-4c3b-83fc-e85a38731c51" providerId="ADAL" clId="{A2690F82-9F40-4BB0-951C-48B65EC3CCB5}" dt="2025-02-07T15:58:27.791" v="45" actId="478"/>
          <ac:cxnSpMkLst>
            <pc:docMk/>
            <pc:sldMk cId="4212972582" sldId="258"/>
            <ac:cxnSpMk id="21" creationId="{7E966D24-196B-08DD-DF5C-57495D46E7CC}"/>
          </ac:cxnSpMkLst>
        </pc:cxnChg>
        <pc:cxnChg chg="add mod">
          <ac:chgData name="Terry Soave" userId="e2023b90-1b50-4c3b-83fc-e85a38731c51" providerId="ADAL" clId="{A2690F82-9F40-4BB0-951C-48B65EC3CCB5}" dt="2025-02-07T16:32:16.939" v="919" actId="1038"/>
          <ac:cxnSpMkLst>
            <pc:docMk/>
            <pc:sldMk cId="4212972582" sldId="258"/>
            <ac:cxnSpMk id="22" creationId="{5C73CA85-F55E-CA46-18F5-F2D9371DEFDA}"/>
          </ac:cxnSpMkLst>
        </pc:cxnChg>
        <pc:cxnChg chg="mod">
          <ac:chgData name="Terry Soave" userId="e2023b90-1b50-4c3b-83fc-e85a38731c51" providerId="ADAL" clId="{A2690F82-9F40-4BB0-951C-48B65EC3CCB5}" dt="2025-02-07T16:26:07.749" v="840" actId="1037"/>
          <ac:cxnSpMkLst>
            <pc:docMk/>
            <pc:sldMk cId="4212972582" sldId="258"/>
            <ac:cxnSpMk id="94" creationId="{B8E21438-ACE0-4CD2-8E73-C228CB6D61DE}"/>
          </ac:cxnSpMkLst>
        </pc:cxnChg>
        <pc:cxnChg chg="mod">
          <ac:chgData name="Terry Soave" userId="e2023b90-1b50-4c3b-83fc-e85a38731c51" providerId="ADAL" clId="{A2690F82-9F40-4BB0-951C-48B65EC3CCB5}" dt="2025-02-07T16:22:53.431" v="777" actId="1037"/>
          <ac:cxnSpMkLst>
            <pc:docMk/>
            <pc:sldMk cId="4212972582" sldId="258"/>
            <ac:cxnSpMk id="99" creationId="{67799EAF-F8D9-4832-85BE-85588AE221FC}"/>
          </ac:cxnSpMkLst>
        </pc:cxnChg>
        <pc:cxnChg chg="mod">
          <ac:chgData name="Terry Soave" userId="e2023b90-1b50-4c3b-83fc-e85a38731c51" providerId="ADAL" clId="{A2690F82-9F40-4BB0-951C-48B65EC3CCB5}" dt="2025-02-07T16:27:57.101" v="848" actId="1036"/>
          <ac:cxnSpMkLst>
            <pc:docMk/>
            <pc:sldMk cId="4212972582" sldId="258"/>
            <ac:cxnSpMk id="103" creationId="{32F3A4D7-B84F-42D6-A659-74286E20AFCF}"/>
          </ac:cxnSpMkLst>
        </pc:cxnChg>
        <pc:cxnChg chg="mod">
          <ac:chgData name="Terry Soave" userId="e2023b90-1b50-4c3b-83fc-e85a38731c51" providerId="ADAL" clId="{A2690F82-9F40-4BB0-951C-48B65EC3CCB5}" dt="2025-02-07T16:30:11.884" v="876" actId="1036"/>
          <ac:cxnSpMkLst>
            <pc:docMk/>
            <pc:sldMk cId="4212972582" sldId="258"/>
            <ac:cxnSpMk id="104" creationId="{21A1A5B2-BDF8-4C24-8AF8-C28C03D465D2}"/>
          </ac:cxnSpMkLst>
        </pc:cxnChg>
        <pc:cxnChg chg="mod">
          <ac:chgData name="Terry Soave" userId="e2023b90-1b50-4c3b-83fc-e85a38731c51" providerId="ADAL" clId="{A2690F82-9F40-4BB0-951C-48B65EC3CCB5}" dt="2025-02-07T16:30:28.300" v="881" actId="1037"/>
          <ac:cxnSpMkLst>
            <pc:docMk/>
            <pc:sldMk cId="4212972582" sldId="258"/>
            <ac:cxnSpMk id="105" creationId="{AB784302-7954-4871-A66D-7F70FFD346C2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6F786D-919B-4EF5-BD44-C01ABFF51C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3CE706-A491-407B-8A3C-1E1B38E3BE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1F7A0F81-FBC8-4AE5-8CBE-265D82D4F40A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EB2EC7-06AC-483D-9F0F-8513034635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165677-A8C6-4167-BD6B-72F4BE86DE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BD49346E-4525-4E9D-8817-A0F329044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088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9342931C-6CBC-4F64-81B6-81620EA33E74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1A180B81-AA4E-4B75-A7A4-FD12E7A9A8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289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180B81-AA4E-4B75-A7A4-FD12E7A9A81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75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4929172-4BF7-429F-BA25-7E9D1A4215EE}" type="datetimeFigureOut">
              <a:rPr lang="en-US" noProof="0" smtClean="0"/>
              <a:t>2/7/2025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09596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97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1571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02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38330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2/7/2025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5805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74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867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8246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6370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94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4929172-4BF7-429F-BA25-7E9D1A4215EE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06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4" r:id="rId1"/>
    <p:sldLayoutId id="2147484495" r:id="rId2"/>
    <p:sldLayoutId id="2147484496" r:id="rId3"/>
    <p:sldLayoutId id="2147484497" r:id="rId4"/>
    <p:sldLayoutId id="2147484498" r:id="rId5"/>
    <p:sldLayoutId id="2147484499" r:id="rId6"/>
    <p:sldLayoutId id="2147484500" r:id="rId7"/>
    <p:sldLayoutId id="2147484501" r:id="rId8"/>
    <p:sldLayoutId id="2147484502" r:id="rId9"/>
    <p:sldLayoutId id="2147484503" r:id="rId10"/>
    <p:sldLayoutId id="214748450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32F3A4D7-B84F-42D6-A659-74286E20A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236276" y="3495961"/>
            <a:ext cx="0" cy="9144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21A1A5B2-BDF8-4C24-8AF8-C28C03D465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734973" y="3495961"/>
            <a:ext cx="0" cy="9144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AB784302-7954-4871-A66D-7F70FFD34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219914" y="3495961"/>
            <a:ext cx="0" cy="9144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B35D5690-BFCA-41DE-B9BF-84E7D1879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215756" y="2476500"/>
            <a:ext cx="0" cy="321166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B8E21438-ACE0-4CD2-8E73-C228CB6D61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238775" y="2476500"/>
            <a:ext cx="0" cy="321166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67799EAF-F8D9-4832-85BE-85588AE22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7045551" y="1712190"/>
            <a:ext cx="640080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43881" y="466725"/>
            <a:ext cx="3315623" cy="1728258"/>
          </a:xfrm>
        </p:spPr>
        <p:txBody>
          <a:bodyPr lIns="0" tIns="0" rIns="0" bIns="0">
            <a:noAutofit/>
          </a:bodyPr>
          <a:lstStyle/>
          <a:p>
            <a:r>
              <a:rPr lang="en-US" sz="3200" cap="none" spc="-150" dirty="0">
                <a:latin typeface="Abadi" panose="020B0604020104020204" pitchFamily="34" charset="0"/>
              </a:rPr>
              <a:t>Scio Township</a:t>
            </a:r>
            <a:br>
              <a:rPr lang="en-US" sz="3200" cap="none" spc="-150" dirty="0">
                <a:latin typeface="Abadi" panose="020B0604020104020204" pitchFamily="34" charset="0"/>
              </a:rPr>
            </a:br>
            <a:r>
              <a:rPr lang="en-US" sz="3200" cap="none" spc="-150" dirty="0">
                <a:latin typeface="Abadi" panose="020B0604020104020204" pitchFamily="34" charset="0"/>
              </a:rPr>
              <a:t>Fire Department</a:t>
            </a:r>
            <a:br>
              <a:rPr lang="en-US" sz="3200" cap="none" spc="-150" dirty="0">
                <a:latin typeface="Abadi" panose="020B0604020104020204" pitchFamily="34" charset="0"/>
              </a:rPr>
            </a:br>
            <a:r>
              <a:rPr lang="en-US" sz="3200" cap="none" spc="-150" dirty="0">
                <a:latin typeface="Abadi" panose="020B0604020104020204" pitchFamily="34" charset="0"/>
              </a:rPr>
              <a:t>2025 Staffing</a:t>
            </a:r>
          </a:p>
        </p:txBody>
      </p:sp>
      <p:sp>
        <p:nvSpPr>
          <p:cNvPr id="19" name="Rectangle 18" descr="Hierarchy Level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6314418" y="643468"/>
            <a:ext cx="2743200" cy="685800"/>
          </a:xfrm>
          <a:prstGeom prst="rect">
            <a:avLst/>
          </a:prstGeom>
          <a:solidFill>
            <a:srgbClr val="FF0000">
              <a:tint val="66000"/>
              <a:satMod val="160000"/>
            </a:srgbClr>
          </a:solidFill>
          <a:ln w="28575">
            <a:solidFill>
              <a:srgbClr val="C00000"/>
            </a:solidFill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anchor="ctr" anchorCtr="0">
            <a:noAutofit/>
          </a:bodyPr>
          <a:lstStyle/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300" kern="1200" dirty="0">
                <a:solidFill>
                  <a:schemeClr val="tx1"/>
                </a:solidFill>
              </a:rPr>
              <a:t>ANDY HOUDE</a:t>
            </a:r>
            <a:br>
              <a:rPr lang="en-US" sz="1300" kern="1200" dirty="0">
                <a:solidFill>
                  <a:schemeClr val="tx1"/>
                </a:solidFill>
              </a:rPr>
            </a:br>
            <a:r>
              <a:rPr lang="en-US" sz="1300" dirty="0">
                <a:solidFill>
                  <a:schemeClr val="tx1"/>
                </a:solidFill>
              </a:rPr>
              <a:t>Chief</a:t>
            </a:r>
            <a:endParaRPr lang="en-US" sz="1300" kern="1200" dirty="0">
              <a:solidFill>
                <a:schemeClr val="tx1"/>
              </a:solidFill>
            </a:endParaRPr>
          </a:p>
        </p:txBody>
      </p:sp>
      <p:sp>
        <p:nvSpPr>
          <p:cNvPr id="32" name="Rectangle 31" descr="Hierarchy Sub Level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4749465" y="1480724"/>
            <a:ext cx="22860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anchor="ctr" anchorCtr="0">
            <a:noAutofit/>
          </a:bodyPr>
          <a:lstStyle/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300" kern="1200" dirty="0">
                <a:solidFill>
                  <a:prstClr val="black"/>
                </a:solidFill>
                <a:ea typeface="+mn-ea"/>
                <a:cs typeface="+mn-cs"/>
              </a:rPr>
              <a:t>BRANDON SEARS</a:t>
            </a:r>
            <a:br>
              <a:rPr lang="en-US" sz="1300" kern="1200" dirty="0"/>
            </a:br>
            <a:r>
              <a:rPr lang="en-US" sz="1300" dirty="0">
                <a:solidFill>
                  <a:prstClr val="black"/>
                </a:solidFill>
              </a:rPr>
              <a:t>Assistant Chief/Fire Marshal</a:t>
            </a:r>
            <a:endParaRPr lang="en-US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4" name="Rectangle 23" descr="Hierarchy Level 2 Item 3">
            <a:extLst>
              <a:ext uri="{FF2B5EF4-FFF2-40B4-BE49-F238E27FC236}">
                <a16:creationId xmlns:a16="http://schemas.microsoft.com/office/drawing/2014/main" id="{E229E048-A3A7-4692-842F-3C90638B8575}"/>
              </a:ext>
            </a:extLst>
          </p:cNvPr>
          <p:cNvSpPr/>
          <p:nvPr/>
        </p:nvSpPr>
        <p:spPr>
          <a:xfrm>
            <a:off x="5547732" y="2797666"/>
            <a:ext cx="1371600" cy="68306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anchor="t" anchorCtr="0">
            <a:noAutofit/>
          </a:bodyPr>
          <a:lstStyle/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1200" b="0" kern="1200" dirty="0">
                <a:solidFill>
                  <a:prstClr val="black"/>
                </a:solidFill>
                <a:ea typeface="+mn-ea"/>
                <a:cs typeface="+mn-cs"/>
              </a:rPr>
              <a:t>BRETT BOURNE</a:t>
            </a:r>
          </a:p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1200" b="0" kern="1200" dirty="0">
                <a:solidFill>
                  <a:prstClr val="black"/>
                </a:solidFill>
                <a:ea typeface="+mn-ea"/>
                <a:cs typeface="+mn-cs"/>
              </a:rPr>
              <a:t>C</a:t>
            </a:r>
            <a:r>
              <a:rPr lang="en-US" sz="1200" dirty="0">
                <a:solidFill>
                  <a:prstClr val="black"/>
                </a:solidFill>
              </a:rPr>
              <a:t>aptain</a:t>
            </a:r>
            <a:endParaRPr lang="en-US" sz="1200" b="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Shift 1</a:t>
            </a:r>
          </a:p>
        </p:txBody>
      </p:sp>
      <p:sp>
        <p:nvSpPr>
          <p:cNvPr id="25" name="Rectangle 24" descr="Hierarchy Level 3 Item 3">
            <a:extLst>
              <a:ext uri="{FF2B5EF4-FFF2-40B4-BE49-F238E27FC236}">
                <a16:creationId xmlns:a16="http://schemas.microsoft.com/office/drawing/2014/main" id="{A02A68C5-2481-443C-9339-71AFFFE8B3C6}"/>
              </a:ext>
            </a:extLst>
          </p:cNvPr>
          <p:cNvSpPr/>
          <p:nvPr/>
        </p:nvSpPr>
        <p:spPr>
          <a:xfrm>
            <a:off x="5547996" y="3599987"/>
            <a:ext cx="1371600" cy="6830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anchor="t" anchorCtr="0">
            <a:noAutofit/>
          </a:bodyPr>
          <a:lstStyle/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buNone/>
            </a:pPr>
            <a:endParaRPr lang="en-US" sz="500" dirty="0">
              <a:solidFill>
                <a:prstClr val="black"/>
              </a:solidFill>
            </a:endParaRPr>
          </a:p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LANCE BAIRD</a:t>
            </a:r>
          </a:p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Lieutenant</a:t>
            </a:r>
            <a:endParaRPr lang="en-US" sz="1200" b="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buNone/>
            </a:pPr>
            <a:endParaRPr lang="en-US" sz="1200" dirty="0">
              <a:solidFill>
                <a:prstClr val="black"/>
              </a:solidFill>
            </a:endParaRPr>
          </a:p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buNone/>
            </a:pPr>
            <a:endParaRPr lang="en-US" sz="12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6" name="Rectangle 25" descr="Hierarchy Level 2 Item 4">
            <a:extLst>
              <a:ext uri="{FF2B5EF4-FFF2-40B4-BE49-F238E27FC236}">
                <a16:creationId xmlns:a16="http://schemas.microsoft.com/office/drawing/2014/main" id="{6CC65D6C-DD16-4338-8CA6-BFA0B65035D7}"/>
              </a:ext>
            </a:extLst>
          </p:cNvPr>
          <p:cNvSpPr/>
          <p:nvPr/>
        </p:nvSpPr>
        <p:spPr>
          <a:xfrm>
            <a:off x="7042053" y="2797666"/>
            <a:ext cx="1371600" cy="68306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anchor="t" anchorCtr="0">
            <a:noAutofit/>
          </a:bodyPr>
          <a:lstStyle/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BRIAN KOCH</a:t>
            </a:r>
          </a:p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Captain</a:t>
            </a:r>
          </a:p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1200" b="0" kern="1200" dirty="0">
                <a:solidFill>
                  <a:prstClr val="black"/>
                </a:solidFill>
                <a:ea typeface="+mn-ea"/>
                <a:cs typeface="+mn-cs"/>
              </a:rPr>
              <a:t>Shift </a:t>
            </a:r>
            <a:r>
              <a:rPr lang="en-US" sz="1200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27" name="Rectangle 26" descr="Hierarchy Level 3 Item 4">
            <a:extLst>
              <a:ext uri="{FF2B5EF4-FFF2-40B4-BE49-F238E27FC236}">
                <a16:creationId xmlns:a16="http://schemas.microsoft.com/office/drawing/2014/main" id="{0FA8CCAE-6C83-4256-B2BA-18AE94FC1DE0}"/>
              </a:ext>
            </a:extLst>
          </p:cNvPr>
          <p:cNvSpPr/>
          <p:nvPr/>
        </p:nvSpPr>
        <p:spPr>
          <a:xfrm>
            <a:off x="7040880" y="3599987"/>
            <a:ext cx="1371600" cy="685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anchor="t" anchorCtr="0">
            <a:noAutofit/>
          </a:bodyPr>
          <a:lstStyle/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buNone/>
            </a:pPr>
            <a:endParaRPr lang="en-US" sz="500" dirty="0">
              <a:solidFill>
                <a:prstClr val="black"/>
              </a:solidFill>
            </a:endParaRPr>
          </a:p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GLEN COBB</a:t>
            </a:r>
          </a:p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Lieutenant</a:t>
            </a:r>
          </a:p>
        </p:txBody>
      </p:sp>
      <p:sp>
        <p:nvSpPr>
          <p:cNvPr id="34" name="Rectangle 33" descr="Hierarchy Level 3 Item 4">
            <a:extLst>
              <a:ext uri="{FF2B5EF4-FFF2-40B4-BE49-F238E27FC236}">
                <a16:creationId xmlns:a16="http://schemas.microsoft.com/office/drawing/2014/main" id="{E13E0FEE-D99C-4128-A8A5-2BAB37F5792E}"/>
              </a:ext>
            </a:extLst>
          </p:cNvPr>
          <p:cNvSpPr/>
          <p:nvPr/>
        </p:nvSpPr>
        <p:spPr>
          <a:xfrm>
            <a:off x="7040880" y="4406094"/>
            <a:ext cx="1371600" cy="685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anchor="t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</a:pPr>
            <a:endParaRPr lang="en-US" sz="500" dirty="0">
              <a:solidFill>
                <a:prstClr val="black"/>
              </a:solidFill>
            </a:endParaRP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solidFill>
                  <a:prstClr val="black"/>
                </a:solidFill>
              </a:rPr>
              <a:t>BRENT NEWSOM</a:t>
            </a: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solidFill>
                  <a:prstClr val="black"/>
                </a:solidFill>
              </a:rPr>
              <a:t>Firefighter</a:t>
            </a: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</a:pP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8" name="Rectangle 27" descr="Hierarchy Level 2 Item 5">
            <a:extLst>
              <a:ext uri="{FF2B5EF4-FFF2-40B4-BE49-F238E27FC236}">
                <a16:creationId xmlns:a16="http://schemas.microsoft.com/office/drawing/2014/main" id="{D9B98AB0-A449-4332-82F4-94318C473B83}"/>
              </a:ext>
            </a:extLst>
          </p:cNvPr>
          <p:cNvSpPr/>
          <p:nvPr/>
        </p:nvSpPr>
        <p:spPr>
          <a:xfrm>
            <a:off x="8531352" y="2797667"/>
            <a:ext cx="1371600" cy="6830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anchor="t" anchorCtr="0">
            <a:noAutofit/>
          </a:bodyPr>
          <a:lstStyle/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1200" b="0" kern="1200" dirty="0">
                <a:solidFill>
                  <a:prstClr val="black"/>
                </a:solidFill>
                <a:ea typeface="+mn-ea"/>
                <a:cs typeface="+mn-cs"/>
              </a:rPr>
              <a:t>ERIC HOLZER</a:t>
            </a:r>
          </a:p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1200" b="0" kern="1200" dirty="0">
                <a:solidFill>
                  <a:prstClr val="black"/>
                </a:solidFill>
                <a:ea typeface="+mn-ea"/>
                <a:cs typeface="+mn-cs"/>
              </a:rPr>
              <a:t>Captain</a:t>
            </a:r>
          </a:p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Shift 3</a:t>
            </a:r>
          </a:p>
        </p:txBody>
      </p:sp>
      <p:sp>
        <p:nvSpPr>
          <p:cNvPr id="29" name="Rectangle 28" descr="Hierarchy Level 3 Item 5">
            <a:extLst>
              <a:ext uri="{FF2B5EF4-FFF2-40B4-BE49-F238E27FC236}">
                <a16:creationId xmlns:a16="http://schemas.microsoft.com/office/drawing/2014/main" id="{743439A9-C933-477D-A966-F21E29691839}"/>
              </a:ext>
            </a:extLst>
          </p:cNvPr>
          <p:cNvSpPr/>
          <p:nvPr/>
        </p:nvSpPr>
        <p:spPr>
          <a:xfrm>
            <a:off x="8531352" y="3599987"/>
            <a:ext cx="1371600" cy="685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anchor="t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</a:pPr>
            <a:endParaRPr lang="en-US" sz="500" dirty="0">
              <a:solidFill>
                <a:prstClr val="black"/>
              </a:solidFill>
            </a:endParaRPr>
          </a:p>
          <a:p>
            <a:pPr algn="ctr" defTabSz="577850"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solidFill>
                  <a:prstClr val="black"/>
                </a:solidFill>
              </a:rPr>
              <a:t>ROB STELZER</a:t>
            </a:r>
          </a:p>
          <a:p>
            <a:pPr algn="ctr" defTabSz="577850"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solidFill>
                  <a:prstClr val="black"/>
                </a:solidFill>
              </a:rPr>
              <a:t>Lieutenant</a:t>
            </a:r>
            <a:endParaRPr lang="en-US" sz="1200" b="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30" name="Rectangle 29" descr="Hierarchy Level 2 Item 6">
            <a:extLst>
              <a:ext uri="{FF2B5EF4-FFF2-40B4-BE49-F238E27FC236}">
                <a16:creationId xmlns:a16="http://schemas.microsoft.com/office/drawing/2014/main" id="{F8066417-8A57-4907-85EC-A2494CB96202}"/>
              </a:ext>
            </a:extLst>
          </p:cNvPr>
          <p:cNvSpPr/>
          <p:nvPr/>
        </p:nvSpPr>
        <p:spPr>
          <a:xfrm>
            <a:off x="10040982" y="2790942"/>
            <a:ext cx="1554480" cy="6830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anchor="t" anchorCtr="0">
            <a:noAutofit/>
          </a:bodyPr>
          <a:lstStyle/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1200" kern="1200" dirty="0">
                <a:solidFill>
                  <a:prstClr val="black"/>
                </a:solidFill>
                <a:ea typeface="+mn-ea"/>
                <a:cs typeface="+mn-cs"/>
              </a:rPr>
              <a:t>DREW SIKMA</a:t>
            </a:r>
          </a:p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STEPHAN PETERSON</a:t>
            </a:r>
            <a:endParaRPr lang="en-US" sz="120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1200" kern="1200" dirty="0">
                <a:solidFill>
                  <a:prstClr val="black"/>
                </a:solidFill>
                <a:ea typeface="+mn-ea"/>
                <a:cs typeface="+mn-cs"/>
              </a:rPr>
              <a:t>P</a:t>
            </a:r>
            <a:r>
              <a:rPr lang="en-US" sz="1200" dirty="0">
                <a:solidFill>
                  <a:prstClr val="black"/>
                </a:solidFill>
              </a:rPr>
              <a:t>aid on Call</a:t>
            </a:r>
            <a:br>
              <a:rPr lang="en-US" sz="1200" kern="1200" dirty="0"/>
            </a:br>
            <a:endParaRPr lang="en-US" sz="12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" name="Rectangle 1" descr="Hierarchy Sub Level">
            <a:extLst>
              <a:ext uri="{FF2B5EF4-FFF2-40B4-BE49-F238E27FC236}">
                <a16:creationId xmlns:a16="http://schemas.microsoft.com/office/drawing/2014/main" id="{2A1C9594-577E-B467-73D9-7BECA349D936}"/>
              </a:ext>
            </a:extLst>
          </p:cNvPr>
          <p:cNvSpPr/>
          <p:nvPr/>
        </p:nvSpPr>
        <p:spPr>
          <a:xfrm>
            <a:off x="8334050" y="1838828"/>
            <a:ext cx="2286000" cy="457200"/>
          </a:xfrm>
          <a:prstGeom prst="rect">
            <a:avLst/>
          </a:prstGeom>
          <a:solidFill>
            <a:schemeClr val="bg2"/>
          </a:solidFill>
          <a:ln w="28575">
            <a:solidFill>
              <a:srgbClr val="7030A0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anchor="ctr" anchorCtr="0">
            <a:noAutofit/>
          </a:bodyPr>
          <a:lstStyle/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300" kern="1200" dirty="0">
                <a:solidFill>
                  <a:prstClr val="black"/>
                </a:solidFill>
                <a:ea typeface="+mn-ea"/>
                <a:cs typeface="+mn-cs"/>
              </a:rPr>
              <a:t>TERRY SOAVE</a:t>
            </a:r>
            <a:br>
              <a:rPr lang="en-US" sz="1300" kern="1200" dirty="0"/>
            </a:br>
            <a:r>
              <a:rPr lang="en-US" sz="1300" dirty="0">
                <a:solidFill>
                  <a:prstClr val="black"/>
                </a:solidFill>
              </a:rPr>
              <a:t>Administrative Assistant</a:t>
            </a:r>
            <a:endParaRPr lang="en-US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14FE768-633C-B51F-5156-8382C8CEA8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7680824" y="2068946"/>
            <a:ext cx="640080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Rectangle 4" descr="Hierarchy Level 2 Item 6">
            <a:extLst>
              <a:ext uri="{FF2B5EF4-FFF2-40B4-BE49-F238E27FC236}">
                <a16:creationId xmlns:a16="http://schemas.microsoft.com/office/drawing/2014/main" id="{D65A45B0-A4F2-89F8-6382-28BFD5B9963F}"/>
              </a:ext>
            </a:extLst>
          </p:cNvPr>
          <p:cNvSpPr/>
          <p:nvPr/>
        </p:nvSpPr>
        <p:spPr>
          <a:xfrm>
            <a:off x="4023360" y="2797667"/>
            <a:ext cx="1371600" cy="6830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anchor="t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</a:pPr>
            <a:endParaRPr lang="en-US" sz="500" dirty="0">
              <a:solidFill>
                <a:prstClr val="black"/>
              </a:solidFill>
            </a:endParaRPr>
          </a:p>
          <a:p>
            <a:pPr algn="ctr" defTabSz="577850"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solidFill>
                  <a:prstClr val="black"/>
                </a:solidFill>
              </a:rPr>
              <a:t>SKIP DAVIS</a:t>
            </a:r>
            <a:br>
              <a:rPr lang="en-US" sz="1200" dirty="0">
                <a:solidFill>
                  <a:prstClr val="black"/>
                </a:solidFill>
              </a:rPr>
            </a:br>
            <a:r>
              <a:rPr lang="en-US" sz="1200" dirty="0">
                <a:solidFill>
                  <a:prstClr val="black"/>
                </a:solidFill>
              </a:rPr>
              <a:t>Fire Investigator</a:t>
            </a:r>
          </a:p>
        </p:txBody>
      </p:sp>
      <p:sp>
        <p:nvSpPr>
          <p:cNvPr id="6" name="Rectangle 5" descr="Hierarchy Level 3 Item 4">
            <a:extLst>
              <a:ext uri="{FF2B5EF4-FFF2-40B4-BE49-F238E27FC236}">
                <a16:creationId xmlns:a16="http://schemas.microsoft.com/office/drawing/2014/main" id="{8B88E10A-0BF4-557E-610E-F46A650BE300}"/>
              </a:ext>
            </a:extLst>
          </p:cNvPr>
          <p:cNvSpPr/>
          <p:nvPr/>
        </p:nvSpPr>
        <p:spPr>
          <a:xfrm>
            <a:off x="5547995" y="4403090"/>
            <a:ext cx="1371600" cy="68081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anchor="t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</a:pPr>
            <a:endParaRPr lang="en-US" sz="500" dirty="0">
              <a:solidFill>
                <a:prstClr val="black"/>
              </a:solidFill>
            </a:endParaRP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solidFill>
                  <a:prstClr val="black"/>
                </a:solidFill>
              </a:rPr>
              <a:t>CHRIS COLLIER</a:t>
            </a: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solidFill>
                  <a:prstClr val="black"/>
                </a:solidFill>
              </a:rPr>
              <a:t>Firefighter</a:t>
            </a:r>
          </a:p>
        </p:txBody>
      </p:sp>
      <p:sp>
        <p:nvSpPr>
          <p:cNvPr id="7" name="Rectangle 6" descr="Hierarchy Level 3 Item 4">
            <a:extLst>
              <a:ext uri="{FF2B5EF4-FFF2-40B4-BE49-F238E27FC236}">
                <a16:creationId xmlns:a16="http://schemas.microsoft.com/office/drawing/2014/main" id="{2352B6C1-6BCB-C254-640C-682BE8DD1B57}"/>
              </a:ext>
            </a:extLst>
          </p:cNvPr>
          <p:cNvSpPr/>
          <p:nvPr/>
        </p:nvSpPr>
        <p:spPr>
          <a:xfrm>
            <a:off x="8531352" y="4406096"/>
            <a:ext cx="1371600" cy="685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anchor="t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</a:pPr>
            <a:endParaRPr lang="en-US" sz="500" dirty="0">
              <a:solidFill>
                <a:prstClr val="black"/>
              </a:solidFill>
            </a:endParaRP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solidFill>
                  <a:prstClr val="black"/>
                </a:solidFill>
              </a:rPr>
              <a:t>CHRIS SAMBORN</a:t>
            </a: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solidFill>
                  <a:prstClr val="black"/>
                </a:solidFill>
              </a:rPr>
              <a:t>Firefighter</a:t>
            </a: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</a:pPr>
            <a:endParaRPr lang="en-US" sz="1200" dirty="0">
              <a:solidFill>
                <a:prstClr val="black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923C035-900E-0E70-25EF-E62C93475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764147" y="2476500"/>
            <a:ext cx="0" cy="321166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24DE815-F063-9DF2-12A2-92A423FBC7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681486" y="2476500"/>
            <a:ext cx="0" cy="321166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3F2CA14-D12C-B329-10A6-3D928511899D}"/>
              </a:ext>
            </a:extLst>
          </p:cNvPr>
          <p:cNvCxnSpPr>
            <a:cxnSpLocks/>
          </p:cNvCxnSpPr>
          <p:nvPr/>
        </p:nvCxnSpPr>
        <p:spPr>
          <a:xfrm>
            <a:off x="7680960" y="1336096"/>
            <a:ext cx="2403" cy="1435608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FD9A0D8-94F2-3B36-0359-F538DBB75916}"/>
              </a:ext>
            </a:extLst>
          </p:cNvPr>
          <p:cNvCxnSpPr>
            <a:cxnSpLocks/>
          </p:cNvCxnSpPr>
          <p:nvPr/>
        </p:nvCxnSpPr>
        <p:spPr>
          <a:xfrm>
            <a:off x="4759037" y="2470587"/>
            <a:ext cx="5925172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6ACF5CF-2D4E-E1CB-3312-6F8FF75E36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242592" y="4302991"/>
            <a:ext cx="0" cy="9144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A94801A-B125-F40B-9375-19E000D64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730940" y="4299937"/>
            <a:ext cx="0" cy="9144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1701015-2EC3-FC4D-3EFE-A65162CAF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217451" y="4302990"/>
            <a:ext cx="0" cy="9144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Rectangle 12" descr="Hierarchy Level 3 Item 4">
            <a:extLst>
              <a:ext uri="{FF2B5EF4-FFF2-40B4-BE49-F238E27FC236}">
                <a16:creationId xmlns:a16="http://schemas.microsoft.com/office/drawing/2014/main" id="{A31163D7-1C2B-869E-E6DB-2C90949B9192}"/>
              </a:ext>
            </a:extLst>
          </p:cNvPr>
          <p:cNvSpPr/>
          <p:nvPr/>
        </p:nvSpPr>
        <p:spPr>
          <a:xfrm>
            <a:off x="5550408" y="5199819"/>
            <a:ext cx="1371600" cy="68081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anchor="t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</a:pPr>
            <a:endParaRPr lang="en-US" sz="500" dirty="0">
              <a:solidFill>
                <a:prstClr val="black"/>
              </a:solidFill>
            </a:endParaRP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solidFill>
                  <a:prstClr val="black"/>
                </a:solidFill>
              </a:rPr>
              <a:t>DAVE PIEKNIK</a:t>
            </a: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solidFill>
                  <a:prstClr val="black"/>
                </a:solidFill>
              </a:rPr>
              <a:t>Firefighter</a:t>
            </a:r>
          </a:p>
        </p:txBody>
      </p:sp>
      <p:sp>
        <p:nvSpPr>
          <p:cNvPr id="14" name="Rectangle 13" descr="Hierarchy Level 3 Item 4">
            <a:extLst>
              <a:ext uri="{FF2B5EF4-FFF2-40B4-BE49-F238E27FC236}">
                <a16:creationId xmlns:a16="http://schemas.microsoft.com/office/drawing/2014/main" id="{BD8F81BC-FDDC-058D-A7A0-6458781D3453}"/>
              </a:ext>
            </a:extLst>
          </p:cNvPr>
          <p:cNvSpPr/>
          <p:nvPr/>
        </p:nvSpPr>
        <p:spPr>
          <a:xfrm>
            <a:off x="7040880" y="5202770"/>
            <a:ext cx="1371600" cy="685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anchor="t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</a:pPr>
            <a:endParaRPr lang="en-US" sz="500" dirty="0">
              <a:solidFill>
                <a:prstClr val="black"/>
              </a:solidFill>
            </a:endParaRP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solidFill>
                  <a:prstClr val="black"/>
                </a:solidFill>
              </a:rPr>
              <a:t>MIKE SIMPSON</a:t>
            </a: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solidFill>
                  <a:prstClr val="black"/>
                </a:solidFill>
              </a:rPr>
              <a:t>Firefighter</a:t>
            </a: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</a:pP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5" name="Rectangle 14" descr="Hierarchy Level 3 Item 4">
            <a:extLst>
              <a:ext uri="{FF2B5EF4-FFF2-40B4-BE49-F238E27FC236}">
                <a16:creationId xmlns:a16="http://schemas.microsoft.com/office/drawing/2014/main" id="{A45F1FE6-96FC-C5D2-E5CB-513B857B93A3}"/>
              </a:ext>
            </a:extLst>
          </p:cNvPr>
          <p:cNvSpPr/>
          <p:nvPr/>
        </p:nvSpPr>
        <p:spPr>
          <a:xfrm>
            <a:off x="8531352" y="5202770"/>
            <a:ext cx="1371600" cy="685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anchor="t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</a:pPr>
            <a:endParaRPr lang="en-US" sz="500" dirty="0">
              <a:solidFill>
                <a:prstClr val="black"/>
              </a:solidFill>
            </a:endParaRP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solidFill>
                  <a:prstClr val="black"/>
                </a:solidFill>
              </a:rPr>
              <a:t>TOMMY BEGRES</a:t>
            </a: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solidFill>
                  <a:prstClr val="black"/>
                </a:solidFill>
              </a:rPr>
              <a:t>Firefighter</a:t>
            </a: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</a:pPr>
            <a:endParaRPr lang="en-US" sz="1200" dirty="0">
              <a:solidFill>
                <a:prstClr val="black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E342A1E-B45E-040B-EAE8-50B305698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238775" y="5104328"/>
            <a:ext cx="0" cy="9144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0870734-6489-8491-1B9F-C28D6D6809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721974" y="5104132"/>
            <a:ext cx="0" cy="9144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C73CA85-F55E-CA46-18F5-F2D9371DE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219522" y="5103278"/>
            <a:ext cx="0" cy="9144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2972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1561227_win32_fixed.potx" id="{37524145-456E-46EB-82B1-5CFA92E6549F}" vid="{9E0C5AA0-3868-44A4-9934-7F2102516E4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18DD222714B64BBAEECCE013EE78A9" ma:contentTypeVersion="16" ma:contentTypeDescription="Create a new document." ma:contentTypeScope="" ma:versionID="b4be78f1ed1c720be0b59f9e4e9ce12b">
  <xsd:schema xmlns:xsd="http://www.w3.org/2001/XMLSchema" xmlns:xs="http://www.w3.org/2001/XMLSchema" xmlns:p="http://schemas.microsoft.com/office/2006/metadata/properties" xmlns:ns2="8fd84aa6-7850-4b1e-bc1d-3fe399283f68" xmlns:ns3="4d72d6fa-4b36-497f-8a47-38d77a2179c8" xmlns:ns4="0e158ac5-ca00-4b32-a503-6dc0a2b99e1b" targetNamespace="http://schemas.microsoft.com/office/2006/metadata/properties" ma:root="true" ma:fieldsID="5e7d644f453da40ee6dcc03f9b666a9d" ns2:_="" ns3:_="" ns4:_="">
    <xsd:import namespace="8fd84aa6-7850-4b1e-bc1d-3fe399283f68"/>
    <xsd:import namespace="4d72d6fa-4b36-497f-8a47-38d77a2179c8"/>
    <xsd:import namespace="0e158ac5-ca00-4b32-a503-6dc0a2b99e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d84aa6-7850-4b1e-bc1d-3fe399283f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c8b49a8f-65ec-4391-b831-797105536f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72d6fa-4b36-497f-8a47-38d77a2179c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158ac5-ca00-4b32-a503-6dc0a2b99e1b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8de2d4cb-9b69-4715-a0e2-673a0802545a}" ma:internalName="TaxCatchAll" ma:showField="CatchAllData" ma:web="0e158ac5-ca00-4b32-a503-6dc0a2b99e1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fd84aa6-7850-4b1e-bc1d-3fe399283f68">
      <Terms xmlns="http://schemas.microsoft.com/office/infopath/2007/PartnerControls"/>
    </lcf76f155ced4ddcb4097134ff3c332f>
    <TaxCatchAll xmlns="0e158ac5-ca00-4b32-a503-6dc0a2b99e1b" xsi:nil="true"/>
  </documentManagement>
</p:properties>
</file>

<file path=customXml/itemProps1.xml><?xml version="1.0" encoding="utf-8"?>
<ds:datastoreItem xmlns:ds="http://schemas.openxmlformats.org/officeDocument/2006/customXml" ds:itemID="{B6DEE62A-A99F-43BF-8729-1E9807B134D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D267DC-4AA0-4181-B31A-BC6D4263C7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d84aa6-7850-4b1e-bc1d-3fe399283f68"/>
    <ds:schemaRef ds:uri="4d72d6fa-4b36-497f-8a47-38d77a2179c8"/>
    <ds:schemaRef ds:uri="0e158ac5-ca00-4b32-a503-6dc0a2b99e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BEFEFEA-D410-4187-ACF9-BD8423E7B6F5}">
  <ds:schemaRefs>
    <ds:schemaRef ds:uri="http://schemas.microsoft.com/office/2006/metadata/properties"/>
    <ds:schemaRef ds:uri="http://schemas.microsoft.com/office/infopath/2007/PartnerControls"/>
    <ds:schemaRef ds:uri="8fd84aa6-7850-4b1e-bc1d-3fe399283f68"/>
    <ds:schemaRef ds:uri="0e158ac5-ca00-4b32-a503-6dc0a2b99e1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Simple organization chart</Template>
  <TotalTime>148</TotalTime>
  <Words>81</Words>
  <Application>Microsoft Office PowerPoint</Application>
  <PresentationFormat>Widescreen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Abadi</vt:lpstr>
      <vt:lpstr>Calibri</vt:lpstr>
      <vt:lpstr>Tw Cen MT</vt:lpstr>
      <vt:lpstr>Tw Cen MT Condensed</vt:lpstr>
      <vt:lpstr>Wingdings 3</vt:lpstr>
      <vt:lpstr>Integral</vt:lpstr>
      <vt:lpstr>Scio Township Fire Department 2025 Staffing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Scio Township Fire Department</dc:title>
  <dc:creator>Terry Soave</dc:creator>
  <cp:lastModifiedBy>Terry Soave</cp:lastModifiedBy>
  <cp:revision>1</cp:revision>
  <cp:lastPrinted>2025-02-07T16:34:38Z</cp:lastPrinted>
  <dcterms:created xsi:type="dcterms:W3CDTF">2023-08-07T17:19:11Z</dcterms:created>
  <dcterms:modified xsi:type="dcterms:W3CDTF">2025-02-07T16:51:31Z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0x010100D018DD222714B64BBAEECCE013EE78A9</vt:lpwstr>
  </property>
</Properties>
</file>